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23\Desktop\IMG_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23\Desktop\IMG_07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223\Desktop\IMG_0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223</dc:creator>
  <cp:lastModifiedBy>223</cp:lastModifiedBy>
  <cp:revision>2</cp:revision>
  <dcterms:created xsi:type="dcterms:W3CDTF">2016-08-19T04:51:59Z</dcterms:created>
  <dcterms:modified xsi:type="dcterms:W3CDTF">2016-08-19T04:59:09Z</dcterms:modified>
</cp:coreProperties>
</file>